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08" autoAdjust="0"/>
    <p:restoredTop sz="79771" autoAdjust="0"/>
  </p:normalViewPr>
  <p:slideViewPr>
    <p:cSldViewPr snapToGrid="0">
      <p:cViewPr varScale="1">
        <p:scale>
          <a:sx n="84" d="100"/>
          <a:sy n="84" d="100"/>
        </p:scale>
        <p:origin x="440" y="19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Free%20Salesforce%20Developer%20Account" TargetMode="External"/><Relationship Id="rId2" Type="http://schemas.openxmlformats.org/officeDocument/2006/relationships/hyperlink" Target="https://signup.heroku.com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2" Type="http://schemas.openxmlformats.org/officeDocument/2006/relationships/hyperlink" Target="https://login.salesforce.com/packaging/installPackage.apexp?p0=04t360000019vCI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sdreamhousedemo-dev-ed.my.salesforce.com/sfc/p/36000001HCMd/a/36000000LJzv/klvYHpFbKTUgME9kJpv3.aFaf8Bv3hGIurjTv9VAhUo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Nibs v2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(now with External Objects)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Dan Mehlman</a:t>
            </a:r>
          </a:p>
          <a:p>
            <a:r>
              <a:rPr lang="en-US" sz="1400" dirty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Enhancements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/>
              <a:t>Note: there aren’t any records yet</a:t>
            </a:r>
            <a:r>
              <a:rPr lang="is-IS" sz="1600" dirty="0"/>
              <a:t>… we haven’t created any</a:t>
            </a:r>
            <a:endParaRPr lang="en-US" sz="1600" dirty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 &amp; Dashboards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/>
              <a:t>To do this, create a report using the “Nibs Interaction” object and add a component </a:t>
            </a:r>
            <a:r>
              <a:rPr lang="en-US" sz="1800"/>
              <a:t>to the Customer Interactions Dashboard.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/>
              <a:t>Nibs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Salesforce Sans"/>
                <a:cs typeface="Salesforce Sans"/>
              </a:rPr>
              <a:t>Sync</a:t>
            </a:r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This is the advanced course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/>
              <a:t>If not, please sign up for them now:</a:t>
            </a:r>
          </a:p>
          <a:p>
            <a:r>
              <a:rPr lang="en-US" dirty="0">
                <a:hlinkClick r:id="rId2"/>
              </a:rPr>
              <a:t>Heroku Account</a:t>
            </a:r>
            <a:endParaRPr lang="en-US" dirty="0"/>
          </a:p>
          <a:p>
            <a:r>
              <a:rPr lang="en-US" dirty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/>
              <a:t>Install the unmanaged package in your Salesforce Org (</a:t>
            </a:r>
            <a:r>
              <a:rPr lang="en-US" dirty="0">
                <a:hlinkClick r:id="rId2"/>
              </a:rPr>
              <a:t>available here</a:t>
            </a:r>
            <a:r>
              <a:rPr lang="en-US" dirty="0"/>
              <a:t>).</a:t>
            </a:r>
          </a:p>
          <a:p>
            <a:pPr marL="349250" lvl="3" indent="0">
              <a:buClrTx/>
              <a:buNone/>
            </a:pPr>
            <a:r>
              <a:rPr lang="en-US" dirty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ID (you’ll need this below)</a:t>
            </a:r>
          </a:p>
          <a:p>
            <a:pPr marL="349250" lvl="1" indent="-334963">
              <a:buClrTx/>
            </a:pPr>
            <a:r>
              <a:rPr lang="en-US" sz="2000" dirty="0"/>
              <a:t>Deploy the Heroku app </a:t>
            </a:r>
          </a:p>
          <a:p>
            <a:pPr marL="531812" lvl="2" indent="-334963">
              <a:buClrTx/>
            </a:pPr>
            <a:r>
              <a:rPr lang="en-US" dirty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/>
              <a:t>On the settings tab of your app, add a new Config Variable, “CONTACTS_ACCOUNT_ID.”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27" y="372263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Download the (new) </a:t>
            </a:r>
            <a:r>
              <a:rPr lang="en-US" sz="2400" dirty="0" err="1"/>
              <a:t>json</a:t>
            </a:r>
            <a:r>
              <a:rPr lang="en-US" sz="2400" dirty="0"/>
              <a:t> file containing the mapping for synced objects (</a:t>
            </a:r>
            <a:r>
              <a:rPr lang="en-US" sz="2400" dirty="0">
                <a:hlinkClick r:id="rId2"/>
              </a:rPr>
              <a:t>available here</a:t>
            </a:r>
            <a:r>
              <a:rPr lang="en-US" sz="2400" dirty="0"/>
              <a:t> or download </a:t>
            </a:r>
            <a:r>
              <a:rPr lang="en-US" sz="2400"/>
              <a:t>the nibs77demo </a:t>
            </a:r>
            <a:r>
              <a:rPr lang="en-US" sz="2400" dirty="0"/>
              <a:t>file from the Static Resources directory within your Salesforce instance)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On the Heroku Connect Dashboard, from Settings &gt; Import / Export Configuration, upload the </a:t>
            </a:r>
            <a:r>
              <a:rPr lang="en-US" sz="2400" dirty="0" err="1"/>
              <a:t>json</a:t>
            </a:r>
            <a:r>
              <a:rPr lang="en-US" sz="2400" dirty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/>
              <a:t>If this was done correctly, the Campaign, Contact, Product2, and </a:t>
            </a:r>
            <a:r>
              <a:rPr lang="en-US" sz="2400" dirty="0" err="1"/>
              <a:t>Store__c</a:t>
            </a:r>
            <a:r>
              <a:rPr lang="en-US" sz="2400" dirty="0"/>
              <a:t> objects will appear under “Mappings” on the Overview tab of the Heroku Connect Dashboard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Objects in Heroku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On the Heroku Connect Dashboard, click the External Objects tab and then the “Create Credentials” button 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“Show Credentials.”  You’ll need the username, password, and Server URL on the next slide.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External Data Source in Salesforce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/>
              <a:t>Type = Salesforce Connect </a:t>
            </a:r>
            <a:r>
              <a:rPr lang="en-US" sz="1600" dirty="0" err="1"/>
              <a:t>Odata</a:t>
            </a:r>
            <a:r>
              <a:rPr lang="en-US" sz="1600" dirty="0"/>
              <a:t> 4.0</a:t>
            </a:r>
          </a:p>
          <a:p>
            <a:pPr marL="525463" lvl="1" indent="-342900">
              <a:buClrTx/>
            </a:pPr>
            <a:r>
              <a:rPr lang="en-US" sz="1600" dirty="0"/>
              <a:t>URL = </a:t>
            </a:r>
            <a:r>
              <a:rPr lang="en-US" sz="1600" i="1" dirty="0" err="1"/>
              <a:t>Odata</a:t>
            </a:r>
            <a:r>
              <a:rPr lang="en-US" sz="1600" i="1" dirty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/>
              <a:t>Username &amp; Password = </a:t>
            </a:r>
            <a:r>
              <a:rPr lang="en-US" sz="1600" i="1" dirty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Select the checkbox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Press “Sync”</a:t>
            </a:r>
            <a:endParaRPr lang="en-US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Click Edit next to </a:t>
            </a:r>
            <a:r>
              <a:rPr lang="en-US" sz="1800" dirty="0" err="1"/>
              <a:t>public$interaction</a:t>
            </a:r>
            <a:endParaRPr lang="en-US" sz="1800" dirty="0"/>
          </a:p>
          <a:p>
            <a:pPr marL="525463" lvl="1" indent="-342900">
              <a:buClrTx/>
            </a:pPr>
            <a:r>
              <a:rPr lang="en-US" sz="1600" dirty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/>
              <a:t>Click the “Allow Reports” checkbox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Interaction External Object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/>
              <a:t>Setup &gt; Develop &gt; External Objects </a:t>
            </a:r>
            <a:r>
              <a:rPr lang="en-US" sz="1800" i="1" dirty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/>
              <a:t>Edit the “contact </a:t>
            </a:r>
            <a:r>
              <a:rPr lang="en-US" sz="1600" dirty="0" err="1"/>
              <a:t>loyaltyID</a:t>
            </a:r>
            <a:r>
              <a:rPr lang="en-US" sz="1600" dirty="0"/>
              <a:t>” custom field and change the data type to an Indirect Lookup Relationship to Contact.  The Target Field is </a:t>
            </a:r>
            <a:r>
              <a:rPr lang="en-US" sz="1600" dirty="0" err="1"/>
              <a:t>loyaltyId</a:t>
            </a:r>
            <a:r>
              <a:rPr lang="en-US" sz="1600" dirty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/>
              <a:t>Edit the “points” custom field to change the number of decimal places to 0.</a:t>
            </a:r>
          </a:p>
          <a:p>
            <a:pPr marL="525463" lvl="1" indent="-342900">
              <a:buClrTx/>
            </a:pPr>
            <a:endParaRPr lang="en-US" dirty="0"/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800" dirty="0"/>
              <a:t>You’ll also need to change the case sensitivity on the Contact object’s Loyalty App ID field to ‘Unique Case Sensitive’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42664</TotalTime>
  <Words>816</Words>
  <Application>Microsoft Macintosh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ＭＳ Ｐゴシック</vt:lpstr>
      <vt:lpstr>Arial</vt:lpstr>
      <vt:lpstr>Calibri</vt:lpstr>
      <vt:lpstr>Gill Sans</vt:lpstr>
      <vt:lpstr>Helvetica Light</vt:lpstr>
      <vt:lpstr>Salesforce Sans</vt:lpstr>
      <vt:lpstr>Salesforce Sans Light</vt:lpstr>
      <vt:lpstr>VAG Rounded Std Light</vt:lpstr>
      <vt:lpstr>Wingdings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2856</cp:revision>
  <cp:lastPrinted>2014-09-29T18:29:00Z</cp:lastPrinted>
  <dcterms:created xsi:type="dcterms:W3CDTF">2014-09-29T18:28:17Z</dcterms:created>
  <dcterms:modified xsi:type="dcterms:W3CDTF">2020-02-13T23:38:42Z</dcterms:modified>
  <cp:category/>
</cp:coreProperties>
</file>